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762" y="9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A54CCF0E-87F9-B86B-648E-DB9C67E88E4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3A4BD1C-6770-EF97-730D-0CE9FFAEE11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DB1EE6CB-5FC4-2414-319B-BA8BBD8BB2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F08CA1E-C736-F67F-2E4F-91E2781037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F261248D-4AB1-EB0D-74E6-22A5339777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31A969C-7AD1-993D-1412-44210A4DF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B26E7-9D64-8DAF-F134-FC49B43F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42711-610B-4443-7D74-54C2E7470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F9450-7AD2-288F-DF47-040C6A75E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AFDED-8ED8-416F-B3B4-60F8F5BFF2B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3670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86ABC-EBC0-5FD7-3EE5-012E828A5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84E3F-E750-15AA-A3B2-0DBF85161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2F07B-4666-7CA5-1A3E-1B7801DCD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D7B8B-2D5D-4EBF-9D14-B3437A005BA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4320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81B9-F6D5-8213-C599-CEEA3672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1C85B-D689-2375-069F-096E2231C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66719-41FB-890C-2849-A2BF64107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D9068-CB29-4DF2-921D-ED8AAE55090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63139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D3CC5-1309-3C5A-1CEC-94391D949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62BB4-1F1A-8A64-7A96-FC1725CE9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3137C-C3AF-C4BD-561B-C441B1C1E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222C9-D682-487C-8019-18BA0FB6011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1479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0FFE7-AA84-F69F-4D92-647339386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E4E4D-282E-C94E-F55A-1AA36A3AA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C7393-CDEC-4BC6-0EB9-8EA79846C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BA84A-6004-4912-BEEC-6F3DA190D76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7720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59EA627-C572-927D-2A50-03E4623E3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02DAF6B-A51B-2031-8114-AA147B7ED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5C7463-C671-C770-C709-1175594F0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EC64B-036A-44AA-910F-787A1ADCE59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8568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F36CC37-70C1-C6C0-EE84-DB57D94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B1C94D2-3B10-BB99-700B-4D19CA75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87666A-D51C-A833-F2DF-3B21F83E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B6597-FB76-475A-A28B-3779F7DC17F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3796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96CBDB0-E876-4DE7-10B2-AE5939583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26973DE-2762-D67A-C714-61AAFD619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650BBFD-1BCC-4D84-6664-80E3C22D7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BBDCA-DBAA-4814-B81D-AA33AE6553C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7082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3C903A-E6E4-E406-D148-FE8B2300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E1EA927-EEDF-CF4B-9C42-FC9F933B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3152F2F-8D3D-00E2-D088-EE498E15E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E079-F47C-4C5D-A918-E743D4FAF88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12033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EA3CDC-1154-B394-F8AE-C2A7FD823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A74F455-F380-1C78-EF4D-F6B9D4F0D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AD69C9B-0543-BCAE-7133-B4FB7C26D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5D76C-C20A-4CFC-A57F-A0D453BB5A3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19029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59B53A-39D9-B423-C5EE-F52B0CCB7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0ED33D-EAA7-3C2F-F157-96B80DDF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B7111F3-97E9-8A09-B8A5-5C2D3EA24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9D909-9642-4FD9-B712-C679B1446A1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48839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547E58F-4986-4C77-9CF5-347E45AA1B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  <a:endParaRPr lang="en-US" altLang="it-I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0867317-F6F0-F7B6-FADE-5502A91875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71E6C-11BD-5ED9-C4F7-1A1EBE017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42C02-18BC-CD63-1802-77A22188D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4BF92-E6A5-941E-5240-58DBDDBEBB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76F3AD-996C-4C4E-BDCA-F4AA73D386C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>
            <a:extLst>
              <a:ext uri="{FF2B5EF4-FFF2-40B4-BE49-F238E27FC236}">
                <a16:creationId xmlns:a16="http://schemas.microsoft.com/office/drawing/2014/main" id="{0C014E8C-61E0-CB2D-ECC2-6AF24C41B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3429000"/>
            <a:ext cx="878522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4000" b="1">
                <a:solidFill>
                  <a:srgbClr val="000000"/>
                </a:solidFill>
                <a:cs typeface="Arial" panose="020B0604020202020204" pitchFamily="34" charset="0"/>
              </a:rPr>
              <a:t>TITLE of the PRESENTATION</a:t>
            </a:r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78921389-A17B-4893-3E49-35FE56D8B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5013325"/>
            <a:ext cx="5688013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3600" b="1">
                <a:cs typeface="Arial" panose="020B0604020202020204" pitchFamily="34" charset="0"/>
              </a:rPr>
              <a:t>Name Surname</a:t>
            </a:r>
          </a:p>
        </p:txBody>
      </p:sp>
      <p:sp>
        <p:nvSpPr>
          <p:cNvPr id="3076" name="Text Box 3">
            <a:extLst>
              <a:ext uri="{FF2B5EF4-FFF2-40B4-BE49-F238E27FC236}">
                <a16:creationId xmlns:a16="http://schemas.microsoft.com/office/drawing/2014/main" id="{CAAC6F0D-7BFF-EE97-DA52-3A0E38AA3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5732463"/>
            <a:ext cx="568801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1800">
                <a:cs typeface="Arial" panose="020B0604020202020204" pitchFamily="34" charset="0"/>
              </a:rPr>
              <a:t>Affiliation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37EFE1B1-B8D5-D947-AA76-AA97B66AD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5040313"/>
            <a:ext cx="1257300" cy="1295400"/>
          </a:xfrm>
          <a:prstGeom prst="rect">
            <a:avLst/>
          </a:prstGeom>
          <a:solidFill>
            <a:srgbClr val="FFFFFF"/>
          </a:solidFill>
          <a:ln w="9525" cap="flat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it-IT" altLang="it-IT" b="1" dirty="0">
                <a:solidFill>
                  <a:srgbClr val="10253F"/>
                </a:solidFill>
                <a:latin typeface="Calibri" panose="020F0502020204030204" pitchFamily="34" charset="0"/>
              </a:rPr>
              <a:t>Photo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it-IT" altLang="it-IT" sz="1200" dirty="0">
                <a:solidFill>
                  <a:srgbClr val="10253F"/>
                </a:solidFill>
                <a:latin typeface="Calibri" panose="020F0502020204030204" pitchFamily="34" charset="0"/>
              </a:rPr>
              <a:t>(</a:t>
            </a:r>
            <a:r>
              <a:rPr lang="it-IT" altLang="it-IT" sz="1200" dirty="0" err="1">
                <a:solidFill>
                  <a:srgbClr val="10253F"/>
                </a:solidFill>
                <a:latin typeface="Calibri" panose="020F0502020204030204" pitchFamily="34" charset="0"/>
              </a:rPr>
              <a:t>compulsory</a:t>
            </a:r>
            <a:r>
              <a:rPr lang="it-IT" altLang="it-IT" sz="1200" dirty="0">
                <a:solidFill>
                  <a:srgbClr val="10253F"/>
                </a:solidFill>
                <a:latin typeface="Calibri" panose="020F0502020204030204" pitchFamily="34" charset="0"/>
              </a:rPr>
              <a:t>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it-IT" altLang="it-IT" sz="1200" dirty="0">
              <a:solidFill>
                <a:srgbClr val="10253F"/>
              </a:solidFill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it-IT" altLang="it-IT" sz="1200" dirty="0">
              <a:solidFill>
                <a:srgbClr val="10253F"/>
              </a:solidFill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it-IT" altLang="it-IT" sz="1200" dirty="0">
              <a:solidFill>
                <a:srgbClr val="10253F"/>
              </a:solidFill>
              <a:latin typeface="Calibri" panose="020F050202020403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it-IT" altLang="it-IT" sz="1200" dirty="0">
              <a:solidFill>
                <a:srgbClr val="10253F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>
            <a:extLst>
              <a:ext uri="{FF2B5EF4-FFF2-40B4-BE49-F238E27FC236}">
                <a16:creationId xmlns:a16="http://schemas.microsoft.com/office/drawing/2014/main" id="{59C1C91E-71DD-EDB9-A2D7-E032C38E3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7013"/>
            <a:ext cx="8229600" cy="1236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it-IT" altLang="it-IT" sz="18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92C5A93-13C7-D374-F4B0-FB307B28B26B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981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it-IT" altLang="it-IT" sz="180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AE45A2E-8F1C-ABC7-E70E-E68CBD289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899" y="1829399"/>
            <a:ext cx="8308202" cy="4157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100000"/>
            </a:pPr>
            <a:r>
              <a:rPr lang="de-DE" altLang="it-IT" sz="1600" b="1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NOTE TO THE AUTHOR</a:t>
            </a:r>
          </a:p>
          <a:p>
            <a:pPr>
              <a:buSzPct val="100000"/>
            </a:pPr>
            <a:r>
              <a:rPr lang="en-US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If your primary affiliation is a company, clearly state the following:</a:t>
            </a:r>
          </a:p>
          <a:p>
            <a:pPr eaLnBrk="1" hangingPunct="1">
              <a:spcBef>
                <a:spcPts val="600"/>
              </a:spcBef>
              <a:buSzPct val="100000"/>
              <a:buFont typeface="Times New Roman" panose="02020603050405020304" pitchFamily="18" charset="0"/>
              <a:buNone/>
            </a:pPr>
            <a:r>
              <a:rPr lang="en-US" altLang="it-IT" sz="1600" b="1" dirty="0">
                <a:solidFill>
                  <a:schemeClr val="tx1">
                    <a:lumMod val="95000"/>
                    <a:lumOff val="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I am affiliated with the following company:  </a:t>
            </a:r>
          </a:p>
          <a:p>
            <a:pPr eaLnBrk="1" hangingPunct="1">
              <a:spcBef>
                <a:spcPts val="600"/>
              </a:spcBef>
              <a:buSzPct val="100000"/>
              <a:buFont typeface="Times New Roman" panose="02020603050405020304" pitchFamily="18" charset="0"/>
              <a:buNone/>
            </a:pPr>
            <a:r>
              <a:rPr lang="en-US" altLang="it-IT" sz="1600" b="1" dirty="0">
                <a:solidFill>
                  <a:schemeClr val="tx1">
                    <a:lumMod val="95000"/>
                    <a:lumOff val="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My lesson will not be focused on promoting the company and/or its products and/or services.</a:t>
            </a:r>
          </a:p>
          <a:p>
            <a:pPr>
              <a:buSzPct val="100000"/>
            </a:pPr>
            <a:endParaRPr lang="de-DE" altLang="it-IT" sz="1600" dirty="0">
              <a:solidFill>
                <a:srgbClr val="C00000"/>
              </a:solidFill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>
              <a:buSzPct val="100000"/>
            </a:pP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If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you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have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financial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relationships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to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disclose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include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the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company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,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what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you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received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, </a:t>
            </a:r>
            <a:b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</a:b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and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your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role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.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Example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:</a:t>
            </a:r>
          </a:p>
          <a:p>
            <a:pPr eaLnBrk="1" hangingPunct="1">
              <a:buSzPct val="100000"/>
            </a:pPr>
            <a:r>
              <a:rPr lang="en-US" altLang="it-IT" sz="16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Commercial Interest</a:t>
            </a:r>
            <a:r>
              <a:rPr lang="it-IT" altLang="it-IT" sz="16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it-IT" altLang="it-IT" sz="16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XYZ Company Inc.</a:t>
            </a:r>
          </a:p>
          <a:p>
            <a:pPr eaLnBrk="1" hangingPunct="1">
              <a:buSzPct val="100000"/>
            </a:pPr>
            <a:r>
              <a:rPr lang="en-US" altLang="it-IT" sz="16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What was Received: </a:t>
            </a:r>
            <a:r>
              <a:rPr lang="en-US" altLang="it-IT" sz="16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Fees</a:t>
            </a:r>
          </a:p>
          <a:p>
            <a:pPr eaLnBrk="1" hangingPunct="1">
              <a:buSzPct val="100000"/>
            </a:pPr>
            <a:r>
              <a:rPr lang="en-US" altLang="it-IT" sz="16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For What Role: </a:t>
            </a:r>
            <a:r>
              <a:rPr lang="en-US" altLang="it-IT" sz="16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Consulting</a:t>
            </a:r>
          </a:p>
          <a:p>
            <a:pPr eaLnBrk="1" hangingPunct="1">
              <a:buSzPct val="100000"/>
            </a:pPr>
            <a:endParaRPr lang="en-US" altLang="it-IT" sz="2000" dirty="0">
              <a:solidFill>
                <a:srgbClr val="000000"/>
              </a:solidFill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spcBef>
                <a:spcPts val="600"/>
              </a:spcBef>
              <a:buSzPct val="100000"/>
              <a:buFont typeface="Times New Roman" panose="02020603050405020304" pitchFamily="18" charset="0"/>
              <a:buNone/>
            </a:pP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If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you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do not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have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financial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relationships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to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disclose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state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the </a:t>
            </a:r>
            <a:r>
              <a:rPr lang="de-DE" altLang="it-IT" sz="1600" dirty="0" err="1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following</a:t>
            </a:r>
            <a:r>
              <a:rPr lang="de-DE" altLang="it-IT" sz="1600" dirty="0">
                <a:solidFill>
                  <a:schemeClr val="accent5">
                    <a:lumMod val="75000"/>
                  </a:schemeClr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:</a:t>
            </a:r>
          </a:p>
          <a:p>
            <a:pPr algn="ctr">
              <a:spcBef>
                <a:spcPts val="600"/>
              </a:spcBef>
              <a:buSzPct val="100000"/>
            </a:pPr>
            <a:r>
              <a:rPr lang="de-DE" altLang="it-IT" sz="24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I </a:t>
            </a:r>
            <a:r>
              <a:rPr lang="de-DE" altLang="it-IT" sz="2400" b="1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have</a:t>
            </a:r>
            <a:r>
              <a:rPr lang="de-DE" altLang="it-IT" sz="24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2400" b="1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no</a:t>
            </a:r>
            <a:r>
              <a:rPr lang="de-DE" altLang="it-IT" sz="24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2400" b="1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financial</a:t>
            </a:r>
            <a:r>
              <a:rPr lang="de-DE" altLang="it-IT" sz="24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2400" b="1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relationships</a:t>
            </a:r>
            <a:r>
              <a:rPr lang="de-DE" altLang="it-IT" sz="24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2400" b="1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to</a:t>
            </a:r>
            <a:r>
              <a:rPr lang="de-DE" altLang="it-IT" sz="24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de-DE" altLang="it-IT" sz="2400" b="1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disclose</a:t>
            </a:r>
            <a:r>
              <a:rPr lang="de-DE" altLang="it-IT" sz="2400" b="1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 eaLnBrk="1" hangingPunct="1">
              <a:buSzPct val="100000"/>
            </a:pPr>
            <a:endParaRPr lang="en-US" altLang="it-IT" sz="2000" dirty="0">
              <a:solidFill>
                <a:srgbClr val="000000"/>
              </a:solidFill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009353EC-40C3-90BF-A68C-BFA6DD273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7607"/>
            <a:ext cx="12191999" cy="420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ts val="600"/>
              </a:spcBef>
              <a:buSzPct val="100000"/>
              <a:buFont typeface="Times New Roman" panose="02020603050405020304" pitchFamily="18" charset="0"/>
              <a:buNone/>
            </a:pPr>
            <a:r>
              <a:rPr lang="de-DE" altLang="it-IT" sz="3200" b="1" dirty="0">
                <a:solidFill>
                  <a:srgbClr val="7030A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CONFLICT OF INTEREST DISCLOSURE</a:t>
            </a: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64344167-846E-7D45-FFA9-3F5D02CF959A}"/>
              </a:ext>
            </a:extLst>
          </p:cNvPr>
          <p:cNvCxnSpPr/>
          <p:nvPr/>
        </p:nvCxnSpPr>
        <p:spPr>
          <a:xfrm>
            <a:off x="1905000" y="1031015"/>
            <a:ext cx="836295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120</Words>
  <Application>Microsoft Office PowerPoint</Application>
  <PresentationFormat>Widescreen</PresentationFormat>
  <Paragraphs>20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MS PGothic</vt:lpstr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Yashi</dc:creator>
  <cp:lastModifiedBy>Stefano Berti</cp:lastModifiedBy>
  <cp:revision>27</cp:revision>
  <cp:lastPrinted>1601-01-01T00:00:00Z</cp:lastPrinted>
  <dcterms:created xsi:type="dcterms:W3CDTF">2011-04-21T08:21:52Z</dcterms:created>
  <dcterms:modified xsi:type="dcterms:W3CDTF">2024-07-24T12:30:56Z</dcterms:modified>
</cp:coreProperties>
</file>